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F6E92-E5AE-4720-8680-7A4DD681DAE9}" type="datetimeFigureOut">
              <a:rPr lang="en-US" smtClean="0"/>
              <a:pPr/>
              <a:t>11/23/2009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F005C-71FB-4BDD-A6AF-3BD65434F0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F6E92-E5AE-4720-8680-7A4DD681DAE9}" type="datetimeFigureOut">
              <a:rPr lang="en-US" smtClean="0"/>
              <a:pPr/>
              <a:t>11/23/2009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F005C-71FB-4BDD-A6AF-3BD65434F0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F6E92-E5AE-4720-8680-7A4DD681DAE9}" type="datetimeFigureOut">
              <a:rPr lang="en-US" smtClean="0"/>
              <a:pPr/>
              <a:t>11/23/2009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F005C-71FB-4BDD-A6AF-3BD65434F0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F6E92-E5AE-4720-8680-7A4DD681DAE9}" type="datetimeFigureOut">
              <a:rPr lang="en-US" smtClean="0"/>
              <a:pPr/>
              <a:t>11/23/2009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F005C-71FB-4BDD-A6AF-3BD65434F0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F6E92-E5AE-4720-8680-7A4DD681DAE9}" type="datetimeFigureOut">
              <a:rPr lang="en-US" smtClean="0"/>
              <a:pPr/>
              <a:t>11/23/2009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F005C-71FB-4BDD-A6AF-3BD65434F0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F6E92-E5AE-4720-8680-7A4DD681DAE9}" type="datetimeFigureOut">
              <a:rPr lang="en-US" smtClean="0"/>
              <a:pPr/>
              <a:t>11/23/2009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F005C-71FB-4BDD-A6AF-3BD65434F0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F6E92-E5AE-4720-8680-7A4DD681DAE9}" type="datetimeFigureOut">
              <a:rPr lang="en-US" smtClean="0"/>
              <a:pPr/>
              <a:t>11/23/2009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F005C-71FB-4BDD-A6AF-3BD65434F0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F6E92-E5AE-4720-8680-7A4DD681DAE9}" type="datetimeFigureOut">
              <a:rPr lang="en-US" smtClean="0"/>
              <a:pPr/>
              <a:t>11/23/2009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F005C-71FB-4BDD-A6AF-3BD65434F0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F6E92-E5AE-4720-8680-7A4DD681DAE9}" type="datetimeFigureOut">
              <a:rPr lang="en-US" smtClean="0"/>
              <a:pPr/>
              <a:t>11/23/2009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F005C-71FB-4BDD-A6AF-3BD65434F0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F6E92-E5AE-4720-8680-7A4DD681DAE9}" type="datetimeFigureOut">
              <a:rPr lang="en-US" smtClean="0"/>
              <a:pPr/>
              <a:t>11/23/2009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F005C-71FB-4BDD-A6AF-3BD65434F0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F6E92-E5AE-4720-8680-7A4DD681DAE9}" type="datetimeFigureOut">
              <a:rPr lang="en-US" smtClean="0"/>
              <a:pPr/>
              <a:t>11/23/2009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F005C-71FB-4BDD-A6AF-3BD65434F0D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1F6E92-E5AE-4720-8680-7A4DD681DAE9}" type="datetimeFigureOut">
              <a:rPr lang="en-US" smtClean="0"/>
              <a:pPr/>
              <a:t>11/23/2009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1F005C-71FB-4BDD-A6AF-3BD65434F0D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¿ A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hora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¿ A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hora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la </a:t>
            </a:r>
            <a:r>
              <a:rPr lang="en-US" dirty="0" err="1" smtClean="0"/>
              <a:t>clase</a:t>
            </a:r>
            <a:r>
              <a:rPr lang="en-US" dirty="0" smtClean="0"/>
              <a:t> </a:t>
            </a:r>
            <a:r>
              <a:rPr lang="en-US" dirty="0" smtClean="0"/>
              <a:t>de </a:t>
            </a:r>
            <a:r>
              <a:rPr lang="en-US" dirty="0" err="1" smtClean="0"/>
              <a:t>espanol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ocho</a:t>
            </a:r>
            <a:r>
              <a:rPr lang="en-US" dirty="0" smtClean="0"/>
              <a:t> y </a:t>
            </a:r>
            <a:r>
              <a:rPr lang="en-US" dirty="0" err="1" smtClean="0"/>
              <a:t>seis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¿ A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hora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la </a:t>
            </a:r>
            <a:r>
              <a:rPr lang="en-US" dirty="0" err="1" smtClean="0"/>
              <a:t>clase</a:t>
            </a:r>
            <a:r>
              <a:rPr lang="en-US" dirty="0" smtClean="0"/>
              <a:t> de </a:t>
            </a:r>
            <a:r>
              <a:rPr lang="en-US" dirty="0" err="1" smtClean="0"/>
              <a:t>literatura</a:t>
            </a:r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nueve</a:t>
            </a:r>
            <a:r>
              <a:rPr lang="en-US" dirty="0" smtClean="0"/>
              <a:t> </a:t>
            </a:r>
            <a:r>
              <a:rPr lang="en-US" dirty="0" err="1" smtClean="0"/>
              <a:t>menos</a:t>
            </a:r>
            <a:r>
              <a:rPr lang="en-US" dirty="0" smtClean="0"/>
              <a:t> </a:t>
            </a:r>
            <a:r>
              <a:rPr lang="en-US" dirty="0" err="1" smtClean="0"/>
              <a:t>cuatro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¿ </a:t>
            </a:r>
            <a:r>
              <a:rPr lang="en-US" dirty="0" smtClean="0"/>
              <a:t>A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hora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la </a:t>
            </a:r>
            <a:r>
              <a:rPr lang="en-US" dirty="0" err="1" smtClean="0"/>
              <a:t>clase</a:t>
            </a:r>
            <a:r>
              <a:rPr lang="en-US" dirty="0" smtClean="0"/>
              <a:t>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ciencias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diez</a:t>
            </a:r>
            <a:r>
              <a:rPr lang="en-US" dirty="0" smtClean="0"/>
              <a:t> </a:t>
            </a:r>
            <a:r>
              <a:rPr lang="en-US" dirty="0" err="1" smtClean="0"/>
              <a:t>menos</a:t>
            </a:r>
            <a:r>
              <a:rPr lang="en-US" dirty="0" smtClean="0"/>
              <a:t> </a:t>
            </a:r>
            <a:r>
              <a:rPr lang="en-US" dirty="0" err="1" smtClean="0"/>
              <a:t>catorce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¿ </a:t>
            </a:r>
            <a:r>
              <a:rPr lang="en-US" dirty="0" smtClean="0"/>
              <a:t>A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hora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la </a:t>
            </a:r>
            <a:r>
              <a:rPr lang="en-US" dirty="0" err="1" smtClean="0"/>
              <a:t>clase</a:t>
            </a:r>
            <a:r>
              <a:rPr lang="en-US" dirty="0" smtClean="0"/>
              <a:t> la </a:t>
            </a:r>
            <a:r>
              <a:rPr lang="en-US" dirty="0" err="1" smtClean="0"/>
              <a:t>liteatura</a:t>
            </a:r>
            <a:r>
              <a:rPr lang="en-US" dirty="0" smtClean="0"/>
              <a:t> </a:t>
            </a:r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dirty="0" err="1" smtClean="0"/>
              <a:t>Onca</a:t>
            </a:r>
            <a:r>
              <a:rPr lang="en-US" dirty="0" smtClean="0"/>
              <a:t> y </a:t>
            </a:r>
            <a:r>
              <a:rPr lang="en-US" dirty="0" err="1" smtClean="0"/>
              <a:t>menos</a:t>
            </a:r>
            <a:r>
              <a:rPr lang="en-US" dirty="0" smtClean="0"/>
              <a:t> </a:t>
            </a:r>
            <a:r>
              <a:rPr lang="en-US" dirty="0" err="1" smtClean="0"/>
              <a:t>veinta</a:t>
            </a:r>
            <a:r>
              <a:rPr lang="en-US" dirty="0" smtClean="0"/>
              <a:t> </a:t>
            </a:r>
            <a:r>
              <a:rPr lang="en-US" dirty="0" err="1" smtClean="0"/>
              <a:t>cuatro</a:t>
            </a:r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¿ </a:t>
            </a:r>
            <a:r>
              <a:rPr lang="en-US" dirty="0" smtClean="0"/>
              <a:t>A 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hora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la </a:t>
            </a:r>
            <a:r>
              <a:rPr lang="en-US" dirty="0" err="1" smtClean="0"/>
              <a:t>clase</a:t>
            </a:r>
            <a:r>
              <a:rPr lang="en-US" dirty="0" smtClean="0"/>
              <a:t>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fisica</a:t>
            </a:r>
            <a:r>
              <a:rPr lang="en-US" dirty="0" smtClean="0"/>
              <a:t> 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¿ </a:t>
            </a:r>
            <a:r>
              <a:rPr lang="en-US" dirty="0" smtClean="0"/>
              <a:t>A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hora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la </a:t>
            </a:r>
            <a:r>
              <a:rPr lang="en-US" dirty="0" err="1" smtClean="0"/>
              <a:t>clase</a:t>
            </a:r>
            <a:r>
              <a:rPr lang="en-US" dirty="0" smtClean="0"/>
              <a:t>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matamatcas</a:t>
            </a:r>
            <a:endParaRPr lang="en-US" dirty="0" smtClean="0"/>
          </a:p>
          <a:p>
            <a:r>
              <a:rPr lang="en-US" dirty="0" smtClean="0"/>
              <a:t>Dose </a:t>
            </a:r>
            <a:r>
              <a:rPr lang="en-US" dirty="0" err="1" smtClean="0"/>
              <a:t>corenta</a:t>
            </a:r>
            <a:r>
              <a:rPr lang="en-US" dirty="0" smtClean="0"/>
              <a:t> y </a:t>
            </a:r>
            <a:r>
              <a:rPr lang="en-US" dirty="0" err="1" smtClean="0"/>
              <a:t>ocho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¿ </a:t>
            </a:r>
            <a:r>
              <a:rPr lang="en-US" dirty="0" smtClean="0"/>
              <a:t>A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hora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la </a:t>
            </a:r>
            <a:r>
              <a:rPr lang="en-US" dirty="0" err="1" smtClean="0"/>
              <a:t>clase</a:t>
            </a:r>
            <a:r>
              <a:rPr lang="en-US" dirty="0" smtClean="0"/>
              <a:t>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ceincias</a:t>
            </a:r>
            <a:r>
              <a:rPr lang="en-US" dirty="0" smtClean="0"/>
              <a:t> </a:t>
            </a:r>
            <a:r>
              <a:rPr lang="en-US" dirty="0" err="1" smtClean="0"/>
              <a:t>soiales</a:t>
            </a:r>
            <a:endParaRPr lang="en-US" dirty="0" smtClean="0"/>
          </a:p>
          <a:p>
            <a:r>
              <a:rPr lang="en-US" dirty="0" smtClean="0"/>
              <a:t>Uno </a:t>
            </a:r>
            <a:r>
              <a:rPr lang="en-US" dirty="0" err="1" smtClean="0"/>
              <a:t>trenta</a:t>
            </a:r>
            <a:r>
              <a:rPr lang="en-US" dirty="0" smtClean="0"/>
              <a:t> y </a:t>
            </a:r>
            <a:r>
              <a:rPr lang="en-US" dirty="0" err="1" smtClean="0"/>
              <a:t>ocho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103</Words>
  <Application>Microsoft Office PowerPoint</Application>
  <PresentationFormat>On-screen Show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¿ A que hora es</vt:lpstr>
      <vt:lpstr>¿ A que hora es la clase de espanol?</vt:lpstr>
      <vt:lpstr> </vt:lpstr>
      <vt:lpstr>Slide 4</vt:lpstr>
      <vt:lpstr>Slide 5</vt:lpstr>
      <vt:lpstr>Slide 6</vt:lpstr>
      <vt:lpstr>Slide 7</vt:lpstr>
      <vt:lpstr>Slide 8</vt:lpstr>
    </vt:vector>
  </TitlesOfParts>
  <Company>Milford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¿ A que hora es</dc:title>
  <dc:creator>ranillajacob</dc:creator>
  <cp:lastModifiedBy>ranillajacob</cp:lastModifiedBy>
  <cp:revision>7</cp:revision>
  <dcterms:created xsi:type="dcterms:W3CDTF">2009-11-17T13:22:01Z</dcterms:created>
  <dcterms:modified xsi:type="dcterms:W3CDTF">2009-11-23T13:49:36Z</dcterms:modified>
</cp:coreProperties>
</file>